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8" r:id="rId1"/>
  </p:sldMasterIdLst>
  <p:notesMasterIdLst>
    <p:notesMasterId r:id="rId16"/>
  </p:notesMasterIdLst>
  <p:handoutMasterIdLst>
    <p:handoutMasterId r:id="rId17"/>
  </p:handoutMasterIdLst>
  <p:sldIdLst>
    <p:sldId id="423" r:id="rId2"/>
    <p:sldId id="424" r:id="rId3"/>
    <p:sldId id="428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7" r:id="rId12"/>
    <p:sldId id="438" r:id="rId13"/>
    <p:sldId id="439" r:id="rId14"/>
    <p:sldId id="440" r:id="rId15"/>
  </p:sldIdLst>
  <p:sldSz cx="9906000" cy="6858000" type="A4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66"/>
    <a:srgbClr val="6A2C8C"/>
    <a:srgbClr val="7C4628"/>
    <a:srgbClr val="673917"/>
    <a:srgbClr val="680C72"/>
    <a:srgbClr val="B9B9B9"/>
    <a:srgbClr val="A365D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03" autoAdjust="0"/>
    <p:restoredTop sz="92441" autoAdjust="0"/>
  </p:normalViewPr>
  <p:slideViewPr>
    <p:cSldViewPr snapToGrid="0">
      <p:cViewPr varScale="1">
        <p:scale>
          <a:sx n="71" d="100"/>
          <a:sy n="71" d="100"/>
        </p:scale>
        <p:origin x="-1026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4" d="100"/>
          <a:sy n="44" d="100"/>
        </p:scale>
        <p:origin x="-2046" y="-102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1241425"/>
            <a:ext cx="4851400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42612176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A127-5A9D-49A4-B15A-3E9B95C354FE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AED1-D569-457A-B7DF-EF3127B61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44203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A127-5A9D-49A4-B15A-3E9B95C354FE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AED1-D569-457A-B7DF-EF3127B61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653111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A127-5A9D-49A4-B15A-3E9B95C354FE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AED1-D569-457A-B7DF-EF3127B61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3305230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A127-5A9D-49A4-B15A-3E9B95C354FE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AED1-D569-457A-B7DF-EF3127B61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885261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A127-5A9D-49A4-B15A-3E9B95C354FE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AED1-D569-457A-B7DF-EF3127B61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1695460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A127-5A9D-49A4-B15A-3E9B95C354FE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AED1-D569-457A-B7DF-EF3127B61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054656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A127-5A9D-49A4-B15A-3E9B95C354FE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AED1-D569-457A-B7DF-EF3127B61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204849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A127-5A9D-49A4-B15A-3E9B95C354FE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AED1-D569-457A-B7DF-EF3127B61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7757173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A127-5A9D-49A4-B15A-3E9B95C354FE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AED1-D569-457A-B7DF-EF3127B61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641028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A127-5A9D-49A4-B15A-3E9B95C354FE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AED1-D569-457A-B7DF-EF3127B61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337829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A127-5A9D-49A4-B15A-3E9B95C354FE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AED1-D569-457A-B7DF-EF3127B61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417428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AA127-5A9D-49A4-B15A-3E9B95C354FE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EAED1-D569-457A-B7DF-EF3127B61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453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BAN\Documents\Rapat RAKORNAS POMNas XV - 12 SD 14 April 2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906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2216261"/>
            <a:ext cx="9906000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NOMOR – NOMOR YANG </a:t>
            </a:r>
            <a:r>
              <a:rPr lang="id-ID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DIPERTANDINGKAN</a:t>
            </a: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/DIPERLOMBAKAN DALAM SELEKSI MAHASISWA DAERAH BAPOMI SUMBAR 2017</a:t>
            </a:r>
            <a:endParaRPr lang="id-ID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6815" y="169682"/>
            <a:ext cx="338422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NOMOR YANG DIPERTANDINGKAN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9084248"/>
              </p:ext>
            </p:extLst>
          </p:nvPr>
        </p:nvGraphicFramePr>
        <p:xfrm>
          <a:off x="3817852" y="169681"/>
          <a:ext cx="5952311" cy="6539234"/>
        </p:xfrm>
        <a:graphic>
          <a:graphicData uri="http://schemas.openxmlformats.org/drawingml/2006/table">
            <a:tbl>
              <a:tblPr/>
              <a:tblGrid>
                <a:gridCol w="11020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32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53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616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0137">
                <a:tc row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PENCAK SILAT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Putra 10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Kelas A&gt;45 kg   s/d   50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13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/>
                          <a:ea typeface="Times New Roman"/>
                          <a:cs typeface="Times New Roman"/>
                        </a:rPr>
                        <a:t>Kelas B&gt;50 kg   s/d   55 kg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013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/>
                          <a:ea typeface="Times New Roman"/>
                          <a:cs typeface="Times New Roman"/>
                        </a:rPr>
                        <a:t>Kelas C&gt;55 kg   s/d   60 kg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73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Kelas D&gt;60 kg   s/d   65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973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/>
                          <a:ea typeface="Times New Roman"/>
                          <a:cs typeface="Times New Roman"/>
                        </a:rPr>
                        <a:t>5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Kelas E&gt;65 kg   s/d   70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973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/>
                          <a:ea typeface="Times New Roman"/>
                          <a:cs typeface="Times New Roman"/>
                        </a:rPr>
                        <a:t>6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Kelas F&gt;70 kg   s/d   75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73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/>
                          <a:ea typeface="Times New Roman"/>
                          <a:cs typeface="Times New Roman"/>
                        </a:rPr>
                        <a:t>7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Kelas G&gt;75 kg   s/d   80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973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8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Kelas H&gt;80 kg   s/d   85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013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/>
                          <a:ea typeface="Times New Roman"/>
                          <a:cs typeface="Times New Roman"/>
                        </a:rPr>
                        <a:t>9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 Kelas I &gt;85 kg   s/d   90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013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/>
                          <a:ea typeface="Times New Roman"/>
                          <a:cs typeface="Times New Roman"/>
                        </a:rPr>
                        <a:t>10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KATEGORI TUNGGAL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013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PUTRI 5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Kelas A&gt;45 kg   s/d   50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1973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Kelas B&gt;50 kg   s/d   55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973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Kelas C&gt;55 kg   s/d   60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5013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/>
                          <a:ea typeface="Times New Roman"/>
                          <a:cs typeface="Times New Roman"/>
                        </a:rPr>
                        <a:t>Kelas D&gt;60 kg   s/d   65 kg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45013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5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KATEGORI TUNGGAL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11" name="Picture 2" descr="C:\Users\MBAN\AppData\Local\Temp\IMG-20170317-WA0149.jpg"/>
          <p:cNvPicPr>
            <a:picLocks noChangeAspect="1" noChangeArrowheads="1"/>
          </p:cNvPicPr>
          <p:nvPr/>
        </p:nvPicPr>
        <p:blipFill>
          <a:blip r:embed="rId2"/>
          <a:srcRect l="78551" t="32302" r="6667" b="47354"/>
          <a:stretch>
            <a:fillRect/>
          </a:stretch>
        </p:blipFill>
        <p:spPr bwMode="auto">
          <a:xfrm>
            <a:off x="95805" y="1566515"/>
            <a:ext cx="3505233" cy="3412990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0" t="9023" r="26262" b="39663"/>
          <a:stretch/>
        </p:blipFill>
        <p:spPr>
          <a:xfrm>
            <a:off x="65989" y="6037865"/>
            <a:ext cx="1168926" cy="7730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7389" y="179110"/>
            <a:ext cx="338422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NOMOR YANG DIPERTANDINGKAN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23609" y="1178357"/>
          <a:ext cx="6233134" cy="4911630"/>
        </p:xfrm>
        <a:graphic>
          <a:graphicData uri="http://schemas.openxmlformats.org/drawingml/2006/table">
            <a:tbl>
              <a:tblPr/>
              <a:tblGrid>
                <a:gridCol w="11146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91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88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00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27442">
                <a:tc row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RENANG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15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50 Meter Gaya Bebas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100 Meter Gaya Bebas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200 Meter Gaya Bebas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50 Meter Gaya Dada.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5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100 Meter Gaya Dada.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6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200 Meter Gaya Dada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7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50 Meter Gaya Kupu-Kupu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8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100 Meter Gaya Kupu-Kupu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9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200 Meter Gaya Kupu-Kupu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10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50 Meter Gaya Punggung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11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100 Meter Gaya Punggung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12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200 Meter Gaya Ganti Perorangan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13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400 Meter Gaya Ganti Perorangan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14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4 x 100 Meter Estafet Gaya Bebas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2744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15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0040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4 x 100 Meter Estafet Gaya ganti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207" t="24432" r="51709" b="25052"/>
          <a:stretch>
            <a:fillRect/>
          </a:stretch>
        </p:blipFill>
        <p:spPr>
          <a:xfrm>
            <a:off x="311085" y="2164733"/>
            <a:ext cx="3091991" cy="28974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0" t="9023" r="26262" b="39663"/>
          <a:stretch/>
        </p:blipFill>
        <p:spPr>
          <a:xfrm>
            <a:off x="65989" y="6037865"/>
            <a:ext cx="1168926" cy="7730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6816" y="216817"/>
            <a:ext cx="338422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NOMOR YANG DIPERTANDINGKAN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185501" y="1863056"/>
          <a:ext cx="5279456" cy="2765504"/>
        </p:xfrm>
        <a:graphic>
          <a:graphicData uri="http://schemas.openxmlformats.org/drawingml/2006/table">
            <a:tbl>
              <a:tblPr/>
              <a:tblGrid>
                <a:gridCol w="9441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14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52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786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6715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SEPAK TAKRAW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Putra2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Beregu putra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560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Double event putra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715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Putri2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Beregu putri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560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Double event putri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7" name="Picture 1" descr="C:\Users\MBAN\AppData\Local\Temp\IMG-20170317-WA0149.jpg"/>
          <p:cNvPicPr>
            <a:picLocks noChangeAspect="1" noChangeArrowheads="1"/>
          </p:cNvPicPr>
          <p:nvPr/>
        </p:nvPicPr>
        <p:blipFill>
          <a:blip r:embed="rId2"/>
          <a:srcRect l="42471" t="52509" r="43330" b="27560"/>
          <a:stretch>
            <a:fillRect/>
          </a:stretch>
        </p:blipFill>
        <p:spPr bwMode="auto">
          <a:xfrm>
            <a:off x="322252" y="1581253"/>
            <a:ext cx="3534131" cy="3467825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0" t="9023" r="26262" b="39663"/>
          <a:stretch/>
        </p:blipFill>
        <p:spPr>
          <a:xfrm>
            <a:off x="65989" y="6037865"/>
            <a:ext cx="1168926" cy="7730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0217" y="477078"/>
            <a:ext cx="2534238" cy="6155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</a:t>
            </a:r>
            <a:r>
              <a:rPr lang="id-ID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OMOR YANG DIPERTANDINGKAN</a:t>
            </a:r>
            <a:endParaRPr lang="id-ID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72751142"/>
              </p:ext>
            </p:extLst>
          </p:nvPr>
        </p:nvGraphicFramePr>
        <p:xfrm>
          <a:off x="3375991" y="89438"/>
          <a:ext cx="6430619" cy="6589658"/>
        </p:xfrm>
        <a:graphic>
          <a:graphicData uri="http://schemas.openxmlformats.org/drawingml/2006/table">
            <a:tbl>
              <a:tblPr/>
              <a:tblGrid>
                <a:gridCol w="11116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126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449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328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3312">
                <a:tc rowSpan="1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TARUNG DERAJAT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Putra 11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Gerak Tarung berpasangan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Seni Gerak Putra Beregu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Tarung Bebas 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indent="-10858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&lt; 49 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Tarung Bebas 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49,1 - 52kg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Tarung Bebas 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52,1 - 55kg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6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Tarung Bebas 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55,1 - 58kg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7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Tarung Bebas 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58,1 - 61 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8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Tarung Bebas 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26770" algn="l"/>
                        </a:tabLs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6l,1 - 64kg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9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Tarung Bebas 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64,1 - 67kg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10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Tarung Bebas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67,1 - 71 kg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Tarung Bebas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71,1 - 75 kg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Putri 5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Seni Gerak Putri Beregu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Tarung Bebas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indent="-10858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&lt; 45 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Tarung Bebas 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45,1 - 49kg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Tarung Bebas 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49,1 - 53kg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8331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5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Tarung Bebas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53,1 - 57kg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45666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050" dirty="0">
                          <a:latin typeface="Tahoma"/>
                          <a:ea typeface="Times New Roman"/>
                          <a:cs typeface="Times New Roman"/>
                        </a:rPr>
                        <a:t>Campuran</a:t>
                      </a:r>
                      <a:r>
                        <a:rPr lang="id-ID" sz="1100" dirty="0">
                          <a:latin typeface="Tahoma"/>
                          <a:ea typeface="Times New Roman"/>
                          <a:cs typeface="Times New Roman"/>
                        </a:rPr>
                        <a:t> 1</a:t>
                      </a:r>
                      <a:endParaRPr lang="id-ID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Seni Gerak campuran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pic>
        <p:nvPicPr>
          <p:cNvPr id="8" name="Picture 1" descr="C:\Users\MBAN\AppData\Local\Temp\IMG-20170317-WA0149.jpg"/>
          <p:cNvPicPr>
            <a:picLocks noChangeAspect="1" noChangeArrowheads="1"/>
          </p:cNvPicPr>
          <p:nvPr/>
        </p:nvPicPr>
        <p:blipFill rotWithShape="1">
          <a:blip r:embed="rId2"/>
          <a:srcRect l="60462" t="52921" r="25547" b="27423"/>
          <a:stretch/>
        </p:blipFill>
        <p:spPr bwMode="auto">
          <a:xfrm>
            <a:off x="40888" y="1712805"/>
            <a:ext cx="3126383" cy="3107671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0" t="9023" r="26262" b="39663"/>
          <a:stretch/>
        </p:blipFill>
        <p:spPr>
          <a:xfrm>
            <a:off x="65989" y="6037865"/>
            <a:ext cx="1168926" cy="7730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7962" y="197963"/>
            <a:ext cx="338422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NOMOR YANG DIPERTANDINGKAN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25265" y="1980853"/>
          <a:ext cx="5790075" cy="3194460"/>
        </p:xfrm>
        <a:graphic>
          <a:graphicData uri="http://schemas.openxmlformats.org/drawingml/2006/table">
            <a:tbl>
              <a:tblPr/>
              <a:tblGrid>
                <a:gridCol w="1284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887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40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531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38892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TENIS LAPANGAN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Putra 2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Tunggal Putra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889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Ganda Putra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889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Putri 2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Tunggal Putri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889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Ganda Putri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889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Campuran 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Ganda Campuran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071" t="24192" r="51934" b="24261"/>
          <a:stretch>
            <a:fillRect/>
          </a:stretch>
        </p:blipFill>
        <p:spPr>
          <a:xfrm>
            <a:off x="527902" y="2229140"/>
            <a:ext cx="2931736" cy="29084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0" t="9023" r="26262" b="39663"/>
          <a:stretch/>
        </p:blipFill>
        <p:spPr>
          <a:xfrm>
            <a:off x="65989" y="6037865"/>
            <a:ext cx="1168926" cy="7730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61027600"/>
              </p:ext>
            </p:extLst>
          </p:nvPr>
        </p:nvGraphicFramePr>
        <p:xfrm>
          <a:off x="4105223" y="405354"/>
          <a:ext cx="5536537" cy="6217920"/>
        </p:xfrm>
        <a:graphic>
          <a:graphicData uri="http://schemas.openxmlformats.org/drawingml/2006/table">
            <a:tbl>
              <a:tblPr/>
              <a:tblGrid>
                <a:gridCol w="9901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3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64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467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7497">
                <a:tc rowSpan="1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 ATLETIK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1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latin typeface="Tahom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Putra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Putri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17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100 M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200 M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400 M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800 M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5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1.500 M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6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5.000 M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7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10.000 M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8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3.000 M ST Chase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9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10.000 M Jalan Cepat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10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Lompat Jauh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11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Lompat Jangkit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12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Lompat Tinggi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13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Lempar Cakram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14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Lempar Lembing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15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Tolak Peluru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16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Estafet 4 x 100 M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37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17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Estafet 4 x 400 M</a:t>
                      </a:r>
                      <a:endParaRPr lang="id-ID" sz="16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6463" marR="46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7962" y="197963"/>
            <a:ext cx="338422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NOMOR YANG DIPERTANDINGKAN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694" t="23883" r="7571" b="23130"/>
          <a:stretch>
            <a:fillRect/>
          </a:stretch>
        </p:blipFill>
        <p:spPr>
          <a:xfrm>
            <a:off x="393830" y="1671821"/>
            <a:ext cx="3317564" cy="3241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0" t="9023" r="26262" b="39663"/>
          <a:stretch/>
        </p:blipFill>
        <p:spPr>
          <a:xfrm>
            <a:off x="65989" y="6037865"/>
            <a:ext cx="1168926" cy="7730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6816" y="226244"/>
            <a:ext cx="338422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NOMOR YANG DIPERTANDINGKAN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242" t="52435" r="51605" b="11050"/>
          <a:stretch>
            <a:fillRect/>
          </a:stretch>
        </p:blipFill>
        <p:spPr>
          <a:xfrm>
            <a:off x="256572" y="1584816"/>
            <a:ext cx="3451664" cy="3255541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053522" y="2205872"/>
          <a:ext cx="5571244" cy="2083323"/>
        </p:xfrm>
        <a:graphic>
          <a:graphicData uri="http://schemas.openxmlformats.org/drawingml/2006/table">
            <a:tbl>
              <a:tblPr/>
              <a:tblGrid>
                <a:gridCol w="13386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74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14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37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3121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Times New Roman"/>
                        </a:rPr>
                        <a:t> BOLA BASKET</a:t>
                      </a:r>
                      <a:endParaRPr lang="id-ID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Times New Roman"/>
                        </a:rPr>
                        <a:t>Putra 1</a:t>
                      </a:r>
                      <a:endParaRPr lang="id-ID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latin typeface="Tahoma"/>
                          <a:ea typeface="Times New Roman"/>
                          <a:cs typeface="Times New Roman"/>
                        </a:rPr>
                        <a:t>beregu</a:t>
                      </a:r>
                      <a:endParaRPr lang="id-ID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5210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Times New Roman"/>
                        </a:rPr>
                        <a:t>Putri 1</a:t>
                      </a:r>
                      <a:endParaRPr lang="id-ID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Times New Roman"/>
                        </a:rPr>
                        <a:t>beregu</a:t>
                      </a:r>
                      <a:endParaRPr lang="id-ID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0" t="9023" r="26262" b="39663"/>
          <a:stretch/>
        </p:blipFill>
        <p:spPr>
          <a:xfrm>
            <a:off x="65989" y="6037865"/>
            <a:ext cx="1168926" cy="7730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BAN\Documents\Rapat RAKORNAS POMNas XV - 12 SD 14 April 2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97962" y="197963"/>
            <a:ext cx="338422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NOMOR YANG DIPERTANDINGKAN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47815" y="2158739"/>
          <a:ext cx="5497843" cy="2639505"/>
        </p:xfrm>
        <a:graphic>
          <a:graphicData uri="http://schemas.openxmlformats.org/drawingml/2006/table">
            <a:tbl>
              <a:tblPr/>
              <a:tblGrid>
                <a:gridCol w="1595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84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81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861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192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Times New Roman"/>
                        </a:rPr>
                        <a:t>BOLA VOLI INDOOR</a:t>
                      </a: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Times New Roman"/>
                        </a:rPr>
                        <a:t>Putra1</a:t>
                      </a: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Times New Roman"/>
                        </a:rPr>
                        <a:t>Beregu</a:t>
                      </a: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022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Times New Roman"/>
                        </a:rPr>
                        <a:t>Putri 1</a:t>
                      </a: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Times New Roman"/>
                        </a:rPr>
                        <a:t>beregu</a:t>
                      </a: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170" t="10979" r="51709" b="50310"/>
          <a:stretch>
            <a:fillRect/>
          </a:stretch>
        </p:blipFill>
        <p:spPr>
          <a:xfrm>
            <a:off x="476360" y="1583954"/>
            <a:ext cx="3304607" cy="35433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0" t="9023" r="26262" b="39663"/>
          <a:stretch/>
        </p:blipFill>
        <p:spPr>
          <a:xfrm>
            <a:off x="65989" y="6037865"/>
            <a:ext cx="1168926" cy="7730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6243" y="207389"/>
            <a:ext cx="338422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NOMOR YANG DIPERTANDINGKAN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40782" y="2102180"/>
          <a:ext cx="6344239" cy="2705490"/>
        </p:xfrm>
        <a:graphic>
          <a:graphicData uri="http://schemas.openxmlformats.org/drawingml/2006/table">
            <a:tbl>
              <a:tblPr/>
              <a:tblGrid>
                <a:gridCol w="2233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39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33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3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0602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Tahoma"/>
                          <a:ea typeface="Times New Roman"/>
                          <a:cs typeface="Times New Roman"/>
                        </a:rPr>
                        <a:t>BULUTANGKIS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Putra 3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Beregu putra</a:t>
                      </a:r>
                      <a:endParaRPr lang="id-ID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060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Tunggal putra</a:t>
                      </a:r>
                      <a:endParaRPr lang="id-ID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060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Ganda putra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060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Putri 3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Beregu putri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060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Tunggal putri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060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Ganda putri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187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Campuran 1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Ganda campuran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2296" t="15725" r="9627" b="25086"/>
          <a:stretch/>
        </p:blipFill>
        <p:spPr>
          <a:xfrm>
            <a:off x="202979" y="1580322"/>
            <a:ext cx="2947725" cy="34389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0" t="9023" r="26262" b="39663"/>
          <a:stretch/>
        </p:blipFill>
        <p:spPr>
          <a:xfrm>
            <a:off x="65989" y="6037865"/>
            <a:ext cx="1168926" cy="7730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8535" y="226244"/>
            <a:ext cx="338422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NOMOR YANG DIPERTANDINGKAN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88006443"/>
              </p:ext>
            </p:extLst>
          </p:nvPr>
        </p:nvGraphicFramePr>
        <p:xfrm>
          <a:off x="3707295" y="1272208"/>
          <a:ext cx="5898618" cy="5059020"/>
        </p:xfrm>
        <a:graphic>
          <a:graphicData uri="http://schemas.openxmlformats.org/drawingml/2006/table">
            <a:tbl>
              <a:tblPr/>
              <a:tblGrid>
                <a:gridCol w="9925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94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72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592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21585">
                <a:tc row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CATUR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Putra 6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Beregu Catur </a:t>
                      </a:r>
                      <a:r>
                        <a:rPr lang="id-ID" sz="1600" i="1">
                          <a:latin typeface="Tahoma"/>
                          <a:ea typeface="Times New Roman"/>
                          <a:cs typeface="Times New Roman"/>
                        </a:rPr>
                        <a:t>Standard </a:t>
                      </a: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Putra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15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Beregu Catur Cepat Putra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15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Beregu Catur Kilat Putra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15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Perorangan Catur </a:t>
                      </a:r>
                      <a:r>
                        <a:rPr lang="id-ID" sz="1600" i="1">
                          <a:latin typeface="Tahoma"/>
                          <a:ea typeface="Times New Roman"/>
                          <a:cs typeface="Times New Roman"/>
                        </a:rPr>
                        <a:t>Standard </a:t>
                      </a: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Putra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15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5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Perorangan Catur Cepat Putra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15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6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Perorangan Catur Kilat Putra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15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Putri 6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Beregu Catur </a:t>
                      </a:r>
                      <a:r>
                        <a:rPr lang="id-ID" sz="1600" i="1" dirty="0">
                          <a:latin typeface="Tahoma"/>
                          <a:ea typeface="Times New Roman"/>
                          <a:cs typeface="Times New Roman"/>
                        </a:rPr>
                        <a:t>Standard </a:t>
                      </a: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Putra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15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Beregu Catur Cepat Putra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15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Beregu Catur Kilat Putra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15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Perorangan Catur </a:t>
                      </a:r>
                      <a:r>
                        <a:rPr lang="id-ID" sz="1600" i="1" dirty="0">
                          <a:latin typeface="Tahoma"/>
                          <a:ea typeface="Times New Roman"/>
                          <a:cs typeface="Times New Roman"/>
                        </a:rPr>
                        <a:t>Standard </a:t>
                      </a: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Putra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15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5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Perorangan Catur Cepat Putra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15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6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Perorangan Catur Kilat Putra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8" t="22880" r="51692" b="24216"/>
          <a:stretch>
            <a:fillRect/>
          </a:stretch>
        </p:blipFill>
        <p:spPr>
          <a:xfrm>
            <a:off x="268254" y="1548984"/>
            <a:ext cx="3129985" cy="3221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0" t="9023" r="26262" b="39663"/>
          <a:stretch/>
        </p:blipFill>
        <p:spPr>
          <a:xfrm>
            <a:off x="65989" y="6037865"/>
            <a:ext cx="1168926" cy="7730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5669" y="226243"/>
            <a:ext cx="338422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NOMOR YANG DIPERTANDINGKAN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714161" y="2545237"/>
          <a:ext cx="6052008" cy="1555423"/>
        </p:xfrm>
        <a:graphic>
          <a:graphicData uri="http://schemas.openxmlformats.org/drawingml/2006/table">
            <a:tbl>
              <a:tblPr/>
              <a:tblGrid>
                <a:gridCol w="2018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67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16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50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55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>
                          <a:latin typeface="Tahoma"/>
                          <a:ea typeface="Times New Roman"/>
                          <a:cs typeface="Times New Roman"/>
                        </a:rPr>
                        <a:t>FUTSAL</a:t>
                      </a:r>
                      <a:endParaRPr lang="id-ID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latin typeface="Tahoma"/>
                          <a:ea typeface="Times New Roman"/>
                          <a:cs typeface="Times New Roman"/>
                        </a:rPr>
                        <a:t>Putra 1</a:t>
                      </a:r>
                      <a:endParaRPr lang="id-ID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ahoma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id-ID" sz="3200" dirty="0">
                          <a:latin typeface="Tahoma"/>
                          <a:ea typeface="Times New Roman"/>
                          <a:cs typeface="Times New Roman"/>
                        </a:rPr>
                        <a:t>eregu</a:t>
                      </a:r>
                      <a:endParaRPr lang="id-ID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941" t="12489" r="22731" b="49761"/>
          <a:stretch>
            <a:fillRect/>
          </a:stretch>
        </p:blipFill>
        <p:spPr>
          <a:xfrm>
            <a:off x="265488" y="1573166"/>
            <a:ext cx="3308842" cy="34337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0" t="9023" r="26262" b="39663"/>
          <a:stretch/>
        </p:blipFill>
        <p:spPr>
          <a:xfrm>
            <a:off x="65989" y="6037865"/>
            <a:ext cx="1168926" cy="7730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5669" y="188537"/>
            <a:ext cx="338422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NOMOR YANG DIPERTANDINGKAN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6023197"/>
              </p:ext>
            </p:extLst>
          </p:nvPr>
        </p:nvGraphicFramePr>
        <p:xfrm>
          <a:off x="4065302" y="516835"/>
          <a:ext cx="5493476" cy="6042990"/>
        </p:xfrm>
        <a:graphic>
          <a:graphicData uri="http://schemas.openxmlformats.org/drawingml/2006/table">
            <a:tbl>
              <a:tblPr/>
              <a:tblGrid>
                <a:gridCol w="12725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9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79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731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5470">
                <a:tc rowSpan="1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KARATE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Putra 9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Kata Perorangan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Kata Beregu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Kumite – 55 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Kumite – 60 Kg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5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Kumite – 67 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6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Kumite – 75 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7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Kumite – 84 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8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Kumite + 84 Kg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9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/>
                          <a:ea typeface="Times New Roman"/>
                          <a:cs typeface="Times New Roman"/>
                        </a:rPr>
                        <a:t>Kumite Beregu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Putri 8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Kata Perorangan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Kata Beregu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Kumite – 50 Kg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Kumite – 55 Kg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5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Kumite – 61 Kg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6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Kumite – 68 Kg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7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Kumite + 68 Kg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554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8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Kumite Beregu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369" t="13474" r="52311" b="51052"/>
          <a:stretch>
            <a:fillRect/>
          </a:stretch>
        </p:blipFill>
        <p:spPr>
          <a:xfrm>
            <a:off x="323309" y="1780333"/>
            <a:ext cx="3418684" cy="33283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0" t="9023" r="26262" b="39663"/>
          <a:stretch/>
        </p:blipFill>
        <p:spPr>
          <a:xfrm>
            <a:off x="65989" y="6037865"/>
            <a:ext cx="1168926" cy="7730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109" y="160257"/>
            <a:ext cx="338422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NOMOR YANG DIPERTANDINGKAN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6467645"/>
              </p:ext>
            </p:extLst>
          </p:nvPr>
        </p:nvGraphicFramePr>
        <p:xfrm>
          <a:off x="3826981" y="160260"/>
          <a:ext cx="5923305" cy="6548646"/>
        </p:xfrm>
        <a:graphic>
          <a:graphicData uri="http://schemas.openxmlformats.org/drawingml/2006/table">
            <a:tbl>
              <a:tblPr/>
              <a:tblGrid>
                <a:gridCol w="13214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26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51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1399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5809">
                <a:tc rowSpan="1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Tahoma"/>
                          <a:ea typeface="Times New Roman"/>
                          <a:cs typeface="Times New Roman"/>
                        </a:rPr>
                        <a:t>KEMPO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Putra 8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Randori Kelas 50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Randori Kelas 55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Randori Kelas 60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Randori Kelas 65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5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Randori Kelas 70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6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Embu berpasangan Kyu I</a:t>
                      </a:r>
                      <a:r>
                        <a:rPr lang="en-US" sz="1400" dirty="0">
                          <a:latin typeface="Tahoma"/>
                          <a:ea typeface="Times New Roman"/>
                          <a:cs typeface="Times New Roman"/>
                        </a:rPr>
                        <a:t>I/I</a:t>
                      </a:r>
                      <a:endParaRPr lang="id-ID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69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7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Embu berpasangan I/II</a:t>
                      </a:r>
                      <a:r>
                        <a:rPr lang="en-US" sz="1400" baseline="0" dirty="0">
                          <a:latin typeface="Tahoma"/>
                          <a:ea typeface="Times New Roman"/>
                          <a:cs typeface="Times New Roman"/>
                        </a:rPr>
                        <a:t> DAN</a:t>
                      </a:r>
                      <a:endParaRPr lang="id-ID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8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Embu Beregu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Putri 8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Randori Kelas 45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Randori Kelas 50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Randori Kelas 55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Randori Kelas 60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5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Randori Kelas 65 kg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6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Embu berpasangan Kyu I</a:t>
                      </a:r>
                      <a:r>
                        <a:rPr lang="en-US" sz="1400" dirty="0">
                          <a:latin typeface="Tahoma"/>
                          <a:ea typeface="Times New Roman"/>
                          <a:cs typeface="Times New Roman"/>
                        </a:rPr>
                        <a:t>I/I</a:t>
                      </a:r>
                      <a:endParaRPr lang="id-ID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40976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7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Embu berpasangan I/II</a:t>
                      </a:r>
                      <a:r>
                        <a:rPr lang="en-US" sz="1400" baseline="0" dirty="0">
                          <a:latin typeface="Tahoma"/>
                          <a:ea typeface="Times New Roman"/>
                          <a:cs typeface="Times New Roman"/>
                        </a:rPr>
                        <a:t> DAN</a:t>
                      </a:r>
                      <a:endParaRPr lang="id-ID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8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Embu Beregu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/>
                          <a:ea typeface="Times New Roman"/>
                          <a:cs typeface="Times New Roman"/>
                        </a:rPr>
                        <a:t>Campuran 3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Embu berpasangan Kyu I</a:t>
                      </a:r>
                      <a:r>
                        <a:rPr lang="en-US" sz="1400" dirty="0">
                          <a:latin typeface="Tahoma"/>
                          <a:ea typeface="Times New Roman"/>
                          <a:cs typeface="Times New Roman"/>
                        </a:rPr>
                        <a:t>I/I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43224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Embu berpasangan I/II</a:t>
                      </a:r>
                      <a:r>
                        <a:rPr lang="en-US" sz="1400" baseline="0" dirty="0">
                          <a:latin typeface="Tahoma"/>
                          <a:ea typeface="Times New Roman"/>
                          <a:cs typeface="Times New Roman"/>
                        </a:rPr>
                        <a:t> DAN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3580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3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/>
                          <a:ea typeface="Times New Roman"/>
                          <a:cs typeface="Times New Roman"/>
                        </a:rPr>
                        <a:t>Embu Beregu Campuran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60" t="14162" r="22620" b="51189"/>
          <a:stretch>
            <a:fillRect/>
          </a:stretch>
        </p:blipFill>
        <p:spPr>
          <a:xfrm>
            <a:off x="259006" y="1645185"/>
            <a:ext cx="3412260" cy="32448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0" t="9023" r="26262" b="39663"/>
          <a:stretch/>
        </p:blipFill>
        <p:spPr>
          <a:xfrm>
            <a:off x="65989" y="6037865"/>
            <a:ext cx="1168926" cy="77300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4502</TotalTime>
  <Words>759</Words>
  <Application>Microsoft Office PowerPoint</Application>
  <PresentationFormat>A4 Paper (210x297 mm)</PresentationFormat>
  <Paragraphs>338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Creative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POMNAS KE-XIV / 2015 UNIVERSITAS  SYIAH KUALA</dc:title>
  <dc:creator>Juanda BJ</dc:creator>
  <cp:lastModifiedBy>Atradinal</cp:lastModifiedBy>
  <cp:revision>500</cp:revision>
  <cp:lastPrinted>2017-04-10T01:39:42Z</cp:lastPrinted>
  <dcterms:created xsi:type="dcterms:W3CDTF">2014-10-09T12:05:34Z</dcterms:created>
  <dcterms:modified xsi:type="dcterms:W3CDTF">2017-06-20T00:14:42Z</dcterms:modified>
</cp:coreProperties>
</file>